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72" r:id="rId9"/>
    <p:sldId id="261" r:id="rId10"/>
    <p:sldId id="262" r:id="rId11"/>
    <p:sldId id="263" r:id="rId12"/>
    <p:sldId id="264" r:id="rId13"/>
    <p:sldId id="269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6/3/2022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6/3/2022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222375"/>
          </a:xfrm>
        </p:spPr>
        <p:txBody>
          <a:bodyPr>
            <a:normAutofit/>
          </a:bodyPr>
          <a:lstStyle/>
          <a:p>
            <a:r>
              <a:rPr lang="pl-PL" sz="4600" dirty="0"/>
              <a:t>Tradycje szklarskie Pieńska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Władysław </a:t>
            </a:r>
            <a:r>
              <a:rPr lang="pl-PL" dirty="0"/>
              <a:t>Brodziak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48699"/>
            <a:ext cx="4468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74099"/>
            <a:ext cx="1201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Dzieje hutnictwa polskiego </a:t>
            </a:r>
            <a:br>
              <a:rPr lang="pl-PL" dirty="0"/>
            </a:br>
            <a:r>
              <a:rPr lang="pl-PL" dirty="0"/>
              <a:t>w I połowie XX </a:t>
            </a:r>
            <a:r>
              <a:rPr lang="pl-PL" dirty="0" smtClean="0"/>
              <a:t>wieku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6808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Wzrost zatrudnienia w latach 70-tych XX wieku – 1.700 osób</a:t>
            </a:r>
          </a:p>
          <a:p>
            <a:r>
              <a:rPr lang="pl-PL" dirty="0" smtClean="0"/>
              <a:t>Bogate świadczenia pracownicze:</a:t>
            </a:r>
          </a:p>
          <a:p>
            <a:pPr lvl="1"/>
            <a:r>
              <a:rPr lang="pl-PL" dirty="0" smtClean="0"/>
              <a:t>Żłobki i przedszkola dla dzieci pracowników</a:t>
            </a:r>
          </a:p>
          <a:p>
            <a:pPr lvl="1"/>
            <a:r>
              <a:rPr lang="pl-PL" dirty="0" smtClean="0"/>
              <a:t>Świadczenia medyczne</a:t>
            </a:r>
          </a:p>
          <a:p>
            <a:pPr lvl="1"/>
            <a:r>
              <a:rPr lang="pl-PL" dirty="0" smtClean="0"/>
              <a:t>Kolonie</a:t>
            </a:r>
          </a:p>
          <a:p>
            <a:pPr lvl="1"/>
            <a:r>
              <a:rPr lang="pl-PL" dirty="0" smtClean="0"/>
              <a:t>Wczasy pracownicze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8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Dzieje hutnictwa polskiego </a:t>
            </a:r>
            <a:br>
              <a:rPr lang="pl-PL" dirty="0"/>
            </a:br>
            <a:r>
              <a:rPr lang="pl-PL" dirty="0"/>
              <a:t>w I połowie XX wieku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Lata 90-te XX wieku – kryzys w przemyśle szklarskim</a:t>
            </a:r>
          </a:p>
          <a:p>
            <a:r>
              <a:rPr lang="pl-PL" dirty="0" smtClean="0"/>
              <a:t>PHS – syndyk masy upadłościowej 1994r.</a:t>
            </a:r>
          </a:p>
          <a:p>
            <a:r>
              <a:rPr lang="pl-PL" dirty="0" smtClean="0"/>
              <a:t>Sprzedaż hut „Nysa” i „Polam” w 1996r. Januszowi Nowakowskiemu</a:t>
            </a:r>
          </a:p>
          <a:p>
            <a:r>
              <a:rPr lang="pl-PL" dirty="0" smtClean="0"/>
              <a:t>1997r. </a:t>
            </a:r>
            <a:r>
              <a:rPr lang="pl-PL" dirty="0"/>
              <a:t>- Zakład </a:t>
            </a:r>
            <a:r>
              <a:rPr lang="pl-PL" dirty="0" smtClean="0"/>
              <a:t>„Łużyce„” - spółka </a:t>
            </a:r>
            <a:r>
              <a:rPr lang="pl-PL" dirty="0"/>
              <a:t>Pieńskie Huty Szkła </a:t>
            </a:r>
            <a:r>
              <a:rPr lang="pl-PL" dirty="0" smtClean="0"/>
              <a:t>„Łużyce”</a:t>
            </a:r>
          </a:p>
          <a:p>
            <a:r>
              <a:rPr lang="pl-PL" dirty="0" smtClean="0"/>
              <a:t>XXI wiek – upadek przemysłu szklarskiego</a:t>
            </a:r>
          </a:p>
          <a:p>
            <a:pPr lvl="1"/>
            <a:r>
              <a:rPr lang="pl-PL" dirty="0"/>
              <a:t>Jedyna działająca huta - szkła </a:t>
            </a:r>
            <a:r>
              <a:rPr lang="pl-PL" dirty="0" smtClean="0"/>
              <a:t>„Łużyce” </a:t>
            </a:r>
            <a:r>
              <a:rPr lang="pl-PL" dirty="0"/>
              <a:t>należąca do spółki PHS </a:t>
            </a:r>
            <a:r>
              <a:rPr lang="pl-PL" dirty="0" smtClean="0"/>
              <a:t>„Łużyce”</a:t>
            </a:r>
          </a:p>
          <a:p>
            <a:r>
              <a:rPr lang="pl-PL" dirty="0"/>
              <a:t>Zamknięcie w 2018r. Fabryki Form Szklarskich 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5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smtClean="0"/>
              <a:t>Kultywacja tradycji szklarskich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/>
          <a:lstStyle/>
          <a:p>
            <a:r>
              <a:rPr lang="pl-PL" dirty="0" smtClean="0"/>
              <a:t>Istniejące firmy: </a:t>
            </a:r>
          </a:p>
          <a:p>
            <a:pPr lvl="1"/>
            <a:r>
              <a:rPr lang="en-US" dirty="0" err="1"/>
              <a:t>Spółka</a:t>
            </a:r>
            <a:r>
              <a:rPr lang="en-US" dirty="0"/>
              <a:t> </a:t>
            </a:r>
            <a:r>
              <a:rPr lang="en-US" dirty="0" err="1"/>
              <a:t>Pieńskie</a:t>
            </a:r>
            <a:r>
              <a:rPr lang="en-US" dirty="0"/>
              <a:t> </a:t>
            </a:r>
            <a:r>
              <a:rPr lang="en-US" dirty="0" err="1"/>
              <a:t>Huty</a:t>
            </a:r>
            <a:r>
              <a:rPr lang="en-US" dirty="0"/>
              <a:t> </a:t>
            </a:r>
            <a:r>
              <a:rPr lang="en-US" dirty="0" err="1"/>
              <a:t>Szkła</a:t>
            </a:r>
            <a:r>
              <a:rPr lang="en-US" dirty="0"/>
              <a:t> "</a:t>
            </a:r>
            <a:r>
              <a:rPr lang="en-US" dirty="0" err="1"/>
              <a:t>Łużyce</a:t>
            </a:r>
            <a:r>
              <a:rPr lang="en-US" dirty="0"/>
              <a:t>" </a:t>
            </a:r>
            <a:endParaRPr lang="pl-PL" dirty="0" smtClean="0"/>
          </a:p>
          <a:p>
            <a:pPr lvl="1"/>
            <a:r>
              <a:rPr lang="en-US" dirty="0" err="1" smtClean="0"/>
              <a:t>Szlif</a:t>
            </a:r>
            <a:r>
              <a:rPr lang="en-US" dirty="0" smtClean="0"/>
              <a:t>-Glass </a:t>
            </a:r>
            <a:r>
              <a:rPr lang="pl-PL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Urszuli</a:t>
            </a:r>
            <a:r>
              <a:rPr lang="en-US" dirty="0"/>
              <a:t> i </a:t>
            </a:r>
            <a:r>
              <a:rPr lang="en-US" dirty="0" err="1"/>
              <a:t>Piotra</a:t>
            </a:r>
            <a:r>
              <a:rPr lang="en-US" dirty="0"/>
              <a:t> </a:t>
            </a:r>
            <a:r>
              <a:rPr lang="en-US" dirty="0" err="1"/>
              <a:t>Szurków</a:t>
            </a:r>
            <a:r>
              <a:rPr lang="en-US" dirty="0"/>
              <a:t> </a:t>
            </a:r>
            <a:endParaRPr lang="pl-PL" dirty="0" smtClean="0"/>
          </a:p>
          <a:p>
            <a:pPr lvl="1"/>
            <a:r>
              <a:rPr lang="en-US" dirty="0" err="1" smtClean="0"/>
              <a:t>Englass</a:t>
            </a:r>
            <a:r>
              <a:rPr lang="en-US" dirty="0" smtClean="0"/>
              <a:t> </a:t>
            </a:r>
            <a:r>
              <a:rPr lang="pl-PL" dirty="0" smtClean="0"/>
              <a:t>- </a:t>
            </a:r>
            <a:r>
              <a:rPr lang="en-US" dirty="0" err="1" smtClean="0"/>
              <a:t>Mariusz</a:t>
            </a:r>
            <a:r>
              <a:rPr lang="en-US" dirty="0" smtClean="0"/>
              <a:t> </a:t>
            </a:r>
            <a:r>
              <a:rPr lang="en-US" dirty="0" err="1" smtClean="0"/>
              <a:t>Englard</a:t>
            </a:r>
            <a:endParaRPr lang="pl-PL" dirty="0" smtClean="0"/>
          </a:p>
          <a:p>
            <a:r>
              <a:rPr lang="pl-PL" dirty="0" smtClean="0"/>
              <a:t>Zawody hutnicze podczas Dni Miasta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5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„Huta szkła „Łużyce”- która obecnie funkcjonuje w mieście”</a:t>
            </a:r>
          </a:p>
        </p:txBody>
      </p:sp>
      <p:pic>
        <p:nvPicPr>
          <p:cNvPr id="4098" name="Picture 2" descr="F:\Agata\FUNDACJE\EKO REGION\PROJEKTY\projekt szklarski - EKO REGION\konferencja 04.06.2022 - Pieńsk\II prezentacja\huta-luzy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4" y="2708920"/>
            <a:ext cx="7357652" cy="24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„Huta szkła „Łużyce”- która obecnie funkcjonuje w mieście”</a:t>
            </a:r>
          </a:p>
        </p:txBody>
      </p:sp>
      <p:pic>
        <p:nvPicPr>
          <p:cNvPr id="5122" name="Picture 2" descr="F:\Agata\FUNDACJE\EKO REGION\PROJEKTY\projekt szklarski - EKO REGION\konferencja 04.06.2022 - Pieńsk\II prezentacja\huta-luzyc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739480" cy="49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smtClean="0"/>
              <a:t>Pieńsk oraz tradycje szklarskie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12096"/>
          </a:xfrm>
        </p:spPr>
        <p:txBody>
          <a:bodyPr/>
          <a:lstStyle/>
          <a:p>
            <a:r>
              <a:rPr lang="pl-PL" dirty="0" smtClean="0"/>
              <a:t>Kultura</a:t>
            </a:r>
          </a:p>
          <a:p>
            <a:r>
              <a:rPr lang="pl-PL" dirty="0" smtClean="0"/>
              <a:t>Kunszt</a:t>
            </a:r>
          </a:p>
          <a:p>
            <a:r>
              <a:rPr lang="pl-PL" dirty="0" smtClean="0"/>
              <a:t>Renoma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9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016224"/>
          </a:xfrm>
        </p:spPr>
        <p:txBody>
          <a:bodyPr/>
          <a:lstStyle/>
          <a:p>
            <a:pPr algn="ctr"/>
            <a:r>
              <a:rPr lang="pl-PL" dirty="0" smtClean="0"/>
              <a:t>Dziękuję za uwagę.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05113"/>
            <a:ext cx="4468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17814"/>
            <a:ext cx="1201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Wprowadzenie do historii hutnictwa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Położenie</a:t>
            </a:r>
          </a:p>
          <a:p>
            <a:pPr marL="617220" lvl="1" indent="-342900"/>
            <a:r>
              <a:rPr lang="pl-PL" sz="2400" dirty="0" smtClean="0"/>
              <a:t>pogranicze polsko-czeskie</a:t>
            </a:r>
          </a:p>
          <a:p>
            <a:pPr marL="342900" indent="-342900"/>
            <a:r>
              <a:rPr lang="pl-PL" dirty="0" smtClean="0"/>
              <a:t>Przemysł</a:t>
            </a:r>
            <a:endParaRPr lang="pl-PL" dirty="0"/>
          </a:p>
          <a:p>
            <a:pPr marL="617220" lvl="1" indent="-342900"/>
            <a:r>
              <a:rPr lang="pl-PL" sz="2400" dirty="0" smtClean="0"/>
              <a:t>osada rolniczo-rzemieślnicza</a:t>
            </a:r>
          </a:p>
          <a:p>
            <a:pPr marL="617220" lvl="1" indent="-342900"/>
            <a:r>
              <a:rPr lang="pl-PL" sz="2400" dirty="0" smtClean="0"/>
              <a:t>warsztaty wolnych tkaczy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Zasoby</a:t>
            </a:r>
          </a:p>
          <a:p>
            <a:pPr marL="617220" lvl="1" indent="-342900"/>
            <a:r>
              <a:rPr lang="pl-PL" sz="2400" dirty="0" smtClean="0"/>
              <a:t>żwir</a:t>
            </a:r>
          </a:p>
          <a:p>
            <a:pPr marL="617220" lvl="1" indent="-342900"/>
            <a:r>
              <a:rPr lang="pl-PL" sz="2400" dirty="0"/>
              <a:t>i</a:t>
            </a:r>
            <a:r>
              <a:rPr lang="pl-PL" sz="2400" dirty="0" smtClean="0"/>
              <a:t>ł</a:t>
            </a:r>
          </a:p>
          <a:p>
            <a:pPr marL="617220" lvl="1" indent="-342900"/>
            <a:r>
              <a:rPr lang="pl-PL" sz="2400" dirty="0" smtClean="0"/>
              <a:t>piasek</a:t>
            </a:r>
          </a:p>
        </p:txBody>
      </p:sp>
    </p:spTree>
    <p:extLst>
      <p:ext uri="{BB962C8B-B14F-4D97-AF65-F5344CB8AC3E}">
        <p14:creationId xmlns:p14="http://schemas.microsoft.com/office/powerpoint/2010/main" val="41787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smtClean="0"/>
              <a:t>Początki hutnictwa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1858r. Pieńsk - </a:t>
            </a:r>
            <a:r>
              <a:rPr lang="en-US" dirty="0" err="1" smtClean="0"/>
              <a:t>Menzel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Ruszowa</a:t>
            </a:r>
            <a:r>
              <a:rPr lang="en-US" dirty="0"/>
              <a:t> i </a:t>
            </a:r>
            <a:r>
              <a:rPr lang="en-US" dirty="0" err="1"/>
              <a:t>Behnisch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 smtClean="0"/>
              <a:t>Zgorzelca</a:t>
            </a:r>
            <a:endParaRPr lang="pl-PL" dirty="0" smtClean="0"/>
          </a:p>
          <a:p>
            <a:r>
              <a:rPr lang="pl-PL" dirty="0" smtClean="0"/>
              <a:t>1860r. powstanie 3 kolejnych hut</a:t>
            </a:r>
          </a:p>
          <a:p>
            <a:r>
              <a:rPr lang="pl-PL" dirty="0" smtClean="0"/>
              <a:t>1869r. „NYSA”</a:t>
            </a:r>
          </a:p>
          <a:p>
            <a:r>
              <a:rPr lang="pl-PL" dirty="0" smtClean="0"/>
              <a:t>1872r. „ŁUŻYCE” – bracia </a:t>
            </a:r>
            <a:r>
              <a:rPr lang="pl-PL" smtClean="0"/>
              <a:t>Putzler</a:t>
            </a:r>
            <a:endParaRPr lang="pl-PL" dirty="0" smtClean="0"/>
          </a:p>
          <a:p>
            <a:r>
              <a:rPr lang="pl-PL" dirty="0" smtClean="0"/>
              <a:t>1887r. i 1888r. – ZNICZ A i ZNICZ B</a:t>
            </a:r>
          </a:p>
          <a:p>
            <a:r>
              <a:rPr lang="pl-PL" dirty="0" smtClean="0"/>
              <a:t>1900r. </a:t>
            </a:r>
            <a:r>
              <a:rPr lang="pl-PL" dirty="0"/>
              <a:t>„FABRYKA FORM SZKLARSKICH’ - </a:t>
            </a:r>
            <a:r>
              <a:rPr lang="pl-PL" dirty="0" err="1" smtClean="0"/>
              <a:t>Angermann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err="1" smtClean="0"/>
              <a:t>Keppler</a:t>
            </a:r>
            <a:endParaRPr lang="pl-PL" dirty="0" smtClean="0"/>
          </a:p>
          <a:p>
            <a:r>
              <a:rPr lang="pl-PL" dirty="0" smtClean="0"/>
              <a:t>1905r. „FABRYKA TEKTURY”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3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 smtClean="0"/>
              <a:t>„Adler </a:t>
            </a:r>
            <a:r>
              <a:rPr lang="pl-PL" dirty="0" err="1" smtClean="0"/>
              <a:t>hutte</a:t>
            </a:r>
            <a:r>
              <a:rPr lang="pl-PL" dirty="0" smtClean="0"/>
              <a:t>” – huta szkła „Łużyce”</a:t>
            </a:r>
            <a:endParaRPr lang="pl-PL" dirty="0"/>
          </a:p>
        </p:txBody>
      </p:sp>
      <p:pic>
        <p:nvPicPr>
          <p:cNvPr id="1026" name="Picture 2" descr="F:\Agata\FUNDACJE\EKO REGION\PROJEKTY\projekt szklarski - EKO REGION\konferencja 04.06.2022 - Pieńsk\II prezentacja\Adler-hu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62246" cy="32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pl-PL" dirty="0"/>
              <a:t>Początki </a:t>
            </a:r>
            <a:r>
              <a:rPr lang="pl-PL" dirty="0" smtClean="0"/>
              <a:t>hutnictwa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 lnSpcReduction="10000"/>
          </a:bodyPr>
          <a:lstStyle/>
          <a:p>
            <a:r>
              <a:rPr lang="pl-PL" sz="2600" dirty="0"/>
              <a:t>Bracia </a:t>
            </a:r>
            <a:r>
              <a:rPr lang="pl-PL" sz="2600" dirty="0" smtClean="0"/>
              <a:t>Süßmuth – Richard oraz </a:t>
            </a:r>
            <a:r>
              <a:rPr lang="pl-PL" sz="2600" dirty="0" err="1" smtClean="0"/>
              <a:t>Ruhland</a:t>
            </a:r>
            <a:endParaRPr lang="pl-PL" sz="2600" dirty="0" smtClean="0"/>
          </a:p>
          <a:p>
            <a:pPr lvl="1"/>
            <a:r>
              <a:rPr lang="pl-PL" sz="2600" dirty="0" err="1" smtClean="0"/>
              <a:t>Penziger</a:t>
            </a:r>
            <a:r>
              <a:rPr lang="pl-PL" sz="2600" dirty="0" smtClean="0"/>
              <a:t> </a:t>
            </a:r>
            <a:r>
              <a:rPr lang="pl-PL" sz="2600" dirty="0"/>
              <a:t>„</a:t>
            </a:r>
            <a:r>
              <a:rPr lang="pl-PL" sz="2600" dirty="0" err="1"/>
              <a:t>Adlerhütte</a:t>
            </a:r>
            <a:r>
              <a:rPr lang="pl-PL" sz="2600" dirty="0" smtClean="0"/>
              <a:t>”</a:t>
            </a:r>
          </a:p>
          <a:p>
            <a:pPr lvl="1"/>
            <a:r>
              <a:rPr lang="pl-PL" sz="2600" dirty="0" smtClean="0"/>
              <a:t>1922r. - Państwowa </a:t>
            </a:r>
            <a:r>
              <a:rPr lang="pl-PL" sz="2600" dirty="0"/>
              <a:t>Akademii Sztuk Użytkowych w </a:t>
            </a:r>
            <a:r>
              <a:rPr lang="pl-PL" sz="2600" dirty="0" smtClean="0"/>
              <a:t>Dreźnie</a:t>
            </a:r>
          </a:p>
          <a:p>
            <a:pPr lvl="1"/>
            <a:r>
              <a:rPr lang="pl-PL" sz="2600" dirty="0" smtClean="0"/>
              <a:t>1924r. - </a:t>
            </a:r>
            <a:r>
              <a:rPr lang="pl-PL" sz="2600" dirty="0"/>
              <a:t>pracownię szkła artystycznego </a:t>
            </a:r>
            <a:endParaRPr lang="pl-PL" sz="2600" dirty="0" smtClean="0"/>
          </a:p>
          <a:p>
            <a:pPr lvl="1"/>
            <a:r>
              <a:rPr lang="pl-PL" sz="2600" dirty="0" smtClean="0"/>
              <a:t>1927r. – targi - </a:t>
            </a:r>
            <a:r>
              <a:rPr lang="pl-PL" sz="2600" dirty="0"/>
              <a:t>„</a:t>
            </a:r>
            <a:r>
              <a:rPr lang="pl-PL" sz="2600" dirty="0" err="1"/>
              <a:t>European</a:t>
            </a:r>
            <a:r>
              <a:rPr lang="pl-PL" sz="2600" dirty="0"/>
              <a:t> </a:t>
            </a:r>
            <a:r>
              <a:rPr lang="pl-PL" sz="2600" dirty="0" err="1"/>
              <a:t>Arts</a:t>
            </a:r>
            <a:r>
              <a:rPr lang="pl-PL" sz="2600" dirty="0"/>
              <a:t> and </a:t>
            </a:r>
            <a:r>
              <a:rPr lang="pl-PL" sz="2600" dirty="0" err="1"/>
              <a:t>Crafts</a:t>
            </a:r>
            <a:r>
              <a:rPr lang="pl-PL" sz="2600" dirty="0"/>
              <a:t>” w Lipsku i na Międzynarodowych Targach w </a:t>
            </a:r>
            <a:r>
              <a:rPr lang="pl-PL" sz="2600" dirty="0" err="1" smtClean="0"/>
              <a:t>Monza</a:t>
            </a:r>
            <a:endParaRPr lang="pl-PL" sz="2600" dirty="0" smtClean="0"/>
          </a:p>
          <a:p>
            <a:pPr lvl="1"/>
            <a:r>
              <a:rPr lang="pl-PL" sz="2600" dirty="0" smtClean="0"/>
              <a:t>1928r. </a:t>
            </a:r>
            <a:r>
              <a:rPr lang="pl-PL" sz="2600" dirty="0"/>
              <a:t>- projekty szkieł </a:t>
            </a:r>
            <a:r>
              <a:rPr lang="pl-PL" sz="2600" dirty="0" smtClean="0"/>
              <a:t>tłoczonych oraz „Szkło i metal” Berlin</a:t>
            </a:r>
          </a:p>
          <a:p>
            <a:pPr lvl="1"/>
            <a:r>
              <a:rPr lang="pl-PL" sz="2600" dirty="0" smtClean="0"/>
              <a:t>1931r. oraz 1934r. wystawy Mediolan</a:t>
            </a:r>
          </a:p>
          <a:p>
            <a:pPr lvl="1"/>
            <a:r>
              <a:rPr lang="pl-PL" sz="2600" dirty="0" smtClean="0"/>
              <a:t>lata 50-60 XX wieku – liczne wystawy</a:t>
            </a:r>
          </a:p>
          <a:p>
            <a:pPr marL="0" indent="0">
              <a:buNone/>
            </a:pPr>
            <a:endParaRPr lang="pl-PL" dirty="0" smtClean="0"/>
          </a:p>
          <a:p>
            <a:pPr marL="274320" lvl="1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33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Witraż autorstwa </a:t>
            </a:r>
            <a:r>
              <a:rPr lang="pl-PL" dirty="0"/>
              <a:t>Richarda </a:t>
            </a:r>
            <a:r>
              <a:rPr lang="pl-PL" dirty="0" smtClean="0"/>
              <a:t>Süßmutha - </a:t>
            </a:r>
            <a:r>
              <a:rPr lang="pl-PL" dirty="0"/>
              <a:t>wykonany w 1934r.</a:t>
            </a:r>
          </a:p>
        </p:txBody>
      </p:sp>
      <p:pic>
        <p:nvPicPr>
          <p:cNvPr id="2050" name="Picture 2" descr="F:\Agata\FUNDACJE\EKO REGION\PROJEKTY\projekt szklarski - EKO REGION\konferencja 04.06.2022 - Pieńsk\II prezentacja\Detale_architektoniczne_elewacji_Klodzko_37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571844"/>
            <a:ext cx="2576863" cy="47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419872" y="6264482"/>
            <a:ext cx="2279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https://polska-org.pl/912515,foto.html</a:t>
            </a:r>
          </a:p>
        </p:txBody>
      </p:sp>
    </p:spTree>
    <p:extLst>
      <p:ext uri="{BB962C8B-B14F-4D97-AF65-F5344CB8AC3E}">
        <p14:creationId xmlns:p14="http://schemas.microsoft.com/office/powerpoint/2010/main" val="25184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Dzieje hutnictwa niemieckiego </a:t>
            </a:r>
            <a:br>
              <a:rPr lang="pl-PL" dirty="0" smtClean="0"/>
            </a:br>
            <a:r>
              <a:rPr lang="pl-PL" dirty="0" smtClean="0"/>
              <a:t>w I połowie XX wieku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408040"/>
          </a:xfrm>
        </p:spPr>
        <p:txBody>
          <a:bodyPr/>
          <a:lstStyle/>
          <a:p>
            <a:r>
              <a:rPr lang="pl-PL" dirty="0" smtClean="0"/>
              <a:t>Wystawa expo w Paryżu 1937r.</a:t>
            </a:r>
          </a:p>
          <a:p>
            <a:r>
              <a:rPr lang="pl-PL" dirty="0" smtClean="0"/>
              <a:t>1944r.-1945r.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Zestaw karafka do likieru </a:t>
            </a:r>
            <a:r>
              <a:rPr lang="pl-PL" dirty="0" err="1"/>
              <a:t>Adlerhutte</a:t>
            </a:r>
            <a:r>
              <a:rPr lang="pl-PL" dirty="0"/>
              <a:t/>
            </a:r>
            <a:br>
              <a:rPr lang="pl-PL" dirty="0"/>
            </a:br>
            <a:r>
              <a:rPr lang="pl-PL" sz="1800" dirty="0"/>
              <a:t>Fot. M. </a:t>
            </a:r>
            <a:r>
              <a:rPr lang="pl-PL" sz="1800" dirty="0" err="1" smtClean="0"/>
              <a:t>DubrawskI</a:t>
            </a:r>
            <a:endParaRPr lang="pl-PL" sz="1800" dirty="0"/>
          </a:p>
        </p:txBody>
      </p:sp>
      <p:pic>
        <p:nvPicPr>
          <p:cNvPr id="7170" name="Picture 2" descr="F:\Agata\FUNDACJE\EKO REGION\PROJEKTY\projekt szklarski - EKO REGION\konferencja 04.06.2022 - Pieńsk\II prezentacja\Zestaw-karaf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0928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Dzieje </a:t>
            </a:r>
            <a:r>
              <a:rPr lang="pl-PL" dirty="0"/>
              <a:t>hutnictwa </a:t>
            </a:r>
            <a:r>
              <a:rPr lang="pl-PL" dirty="0" smtClean="0"/>
              <a:t>polskiego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I połowie XX wieku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1946r. – wznowienie produkcji w hucie szkła </a:t>
            </a:r>
            <a:r>
              <a:rPr lang="en-US" dirty="0" err="1" smtClean="0"/>
              <a:t>przy</a:t>
            </a:r>
            <a:r>
              <a:rPr lang="en-US" dirty="0" smtClean="0"/>
              <a:t> </a:t>
            </a:r>
            <a:r>
              <a:rPr lang="en-US" dirty="0" err="1"/>
              <a:t>ul</a:t>
            </a:r>
            <a:r>
              <a:rPr lang="en-US" dirty="0"/>
              <a:t>. </a:t>
            </a:r>
            <a:r>
              <a:rPr lang="en-US" dirty="0" err="1"/>
              <a:t>Łużyckiej</a:t>
            </a:r>
            <a:r>
              <a:rPr lang="en-US" dirty="0"/>
              <a:t> </a:t>
            </a:r>
            <a:r>
              <a:rPr lang="pl-PL" dirty="0" smtClean="0"/>
              <a:t>–</a:t>
            </a:r>
            <a:r>
              <a:rPr lang="en-US" dirty="0" smtClean="0"/>
              <a:t> </a:t>
            </a:r>
            <a:r>
              <a:rPr lang="pl-PL" dirty="0" smtClean="0"/>
              <a:t>„</a:t>
            </a:r>
            <a:r>
              <a:rPr lang="en-US" dirty="0" err="1" smtClean="0"/>
              <a:t>Iskra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1947r. – „</a:t>
            </a:r>
            <a:r>
              <a:rPr lang="en-US" dirty="0" err="1" smtClean="0"/>
              <a:t>Znicz</a:t>
            </a:r>
            <a:r>
              <a:rPr lang="en-US" dirty="0" smtClean="0"/>
              <a:t> B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„</a:t>
            </a:r>
            <a:r>
              <a:rPr lang="en-US" dirty="0" err="1" smtClean="0"/>
              <a:t>Łużyce</a:t>
            </a:r>
            <a:r>
              <a:rPr lang="pl-PL" dirty="0" smtClean="0"/>
              <a:t>”</a:t>
            </a:r>
            <a:r>
              <a:rPr lang="en-US" dirty="0" smtClean="0"/>
              <a:t>, </a:t>
            </a:r>
            <a:r>
              <a:rPr lang="pl-PL" dirty="0" smtClean="0"/>
              <a:t>„</a:t>
            </a:r>
            <a:r>
              <a:rPr lang="en-US" dirty="0" err="1" smtClean="0"/>
              <a:t>Nysa</a:t>
            </a:r>
            <a:r>
              <a:rPr lang="pl-PL" dirty="0" smtClean="0"/>
              <a:t>”</a:t>
            </a:r>
            <a:r>
              <a:rPr lang="en-US" dirty="0" smtClean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 smtClean="0"/>
              <a:t>Fabryk</a:t>
            </a:r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/>
              <a:t>Form i </a:t>
            </a:r>
            <a:r>
              <a:rPr lang="en-US" dirty="0" err="1"/>
              <a:t>Maszyn</a:t>
            </a:r>
            <a:r>
              <a:rPr lang="en-US" dirty="0"/>
              <a:t> </a:t>
            </a:r>
            <a:r>
              <a:rPr lang="en-US" dirty="0" err="1" smtClean="0"/>
              <a:t>Szklarskich</a:t>
            </a:r>
            <a:endParaRPr lang="pl-PL" dirty="0" smtClean="0"/>
          </a:p>
          <a:p>
            <a:r>
              <a:rPr lang="pl-PL" dirty="0" smtClean="0"/>
              <a:t>1957r. - </a:t>
            </a:r>
            <a:r>
              <a:rPr lang="pl-PL" dirty="0"/>
              <a:t>„</a:t>
            </a:r>
            <a:r>
              <a:rPr lang="en-US" dirty="0" err="1"/>
              <a:t>Znicz</a:t>
            </a:r>
            <a:r>
              <a:rPr lang="en-US" dirty="0"/>
              <a:t> </a:t>
            </a:r>
            <a:r>
              <a:rPr lang="pl-PL" dirty="0" smtClean="0"/>
              <a:t>A”</a:t>
            </a:r>
          </a:p>
          <a:p>
            <a:r>
              <a:rPr lang="pl-PL" dirty="0" smtClean="0"/>
              <a:t>1967r. – „</a:t>
            </a:r>
            <a:r>
              <a:rPr lang="en-US" dirty="0" err="1" smtClean="0"/>
              <a:t>Pieńskie</a:t>
            </a:r>
            <a:r>
              <a:rPr lang="en-US" dirty="0" smtClean="0"/>
              <a:t> </a:t>
            </a:r>
            <a:r>
              <a:rPr lang="en-US" dirty="0" err="1"/>
              <a:t>Huty</a:t>
            </a:r>
            <a:r>
              <a:rPr lang="en-US" dirty="0"/>
              <a:t> </a:t>
            </a:r>
            <a:r>
              <a:rPr lang="en-US" dirty="0" err="1" smtClean="0"/>
              <a:t>Szkła</a:t>
            </a:r>
            <a:r>
              <a:rPr lang="pl-PL" dirty="0" smtClean="0"/>
              <a:t>”</a:t>
            </a:r>
          </a:p>
          <a:p>
            <a:pPr lvl="1"/>
            <a:r>
              <a:rPr lang="en-US" dirty="0" err="1" smtClean="0"/>
              <a:t>Nysa</a:t>
            </a:r>
            <a:endParaRPr lang="pl-PL" dirty="0" smtClean="0"/>
          </a:p>
          <a:p>
            <a:pPr lvl="1"/>
            <a:r>
              <a:rPr lang="en-US" dirty="0" err="1" smtClean="0"/>
              <a:t>Znicz</a:t>
            </a:r>
            <a:r>
              <a:rPr lang="en-US" dirty="0" smtClean="0"/>
              <a:t> A</a:t>
            </a:r>
            <a:endParaRPr lang="pl-PL" dirty="0" smtClean="0"/>
          </a:p>
          <a:p>
            <a:pPr lvl="1"/>
            <a:r>
              <a:rPr lang="en-US" dirty="0" err="1" smtClean="0"/>
              <a:t>Łużyce</a:t>
            </a:r>
            <a:endParaRPr lang="pl-PL" dirty="0" smtClean="0"/>
          </a:p>
          <a:p>
            <a:pPr lvl="1"/>
            <a:r>
              <a:rPr lang="en-US" dirty="0" err="1" smtClean="0"/>
              <a:t>Znicz</a:t>
            </a:r>
            <a:r>
              <a:rPr lang="en-US" dirty="0" smtClean="0"/>
              <a:t> B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539</TotalTime>
  <Words>425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Wędrówka</vt:lpstr>
      <vt:lpstr>Tradycje szklarskie Pieńska </vt:lpstr>
      <vt:lpstr>Wprowadzenie do historii hutnictwa</vt:lpstr>
      <vt:lpstr>Początki hutnictwa</vt:lpstr>
      <vt:lpstr>„Adler hutte” – huta szkła „Łużyce”</vt:lpstr>
      <vt:lpstr>Początki hutnictwa c.d.</vt:lpstr>
      <vt:lpstr>Witraż autorstwa Richarda Süßmutha - wykonany w 1934r.</vt:lpstr>
      <vt:lpstr>Dzieje hutnictwa niemieckiego  w I połowie XX wieku</vt:lpstr>
      <vt:lpstr>Zestaw karafka do likieru Adlerhutte Fot. M. DubrawskI</vt:lpstr>
      <vt:lpstr>Dzieje hutnictwa polskiego  w I połowie XX wieku</vt:lpstr>
      <vt:lpstr>Dzieje hutnictwa polskiego  w I połowie XX wieku cd.</vt:lpstr>
      <vt:lpstr>Dzieje hutnictwa polskiego  w I połowie XX wieku cd.</vt:lpstr>
      <vt:lpstr>Kultywacja tradycji szklarskich</vt:lpstr>
      <vt:lpstr>„Huta szkła „Łużyce”- która obecnie funkcjonuje w mieście”</vt:lpstr>
      <vt:lpstr>„Huta szkła „Łużyce”- która obecnie funkcjonuje w mieście”</vt:lpstr>
      <vt:lpstr>Pieńsk oraz tradycje szklarskie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Tradycje szklarskie Pieńska</dc:title>
  <dc:creator>Priv</dc:creator>
  <cp:lastModifiedBy>Admin</cp:lastModifiedBy>
  <cp:revision>41</cp:revision>
  <dcterms:created xsi:type="dcterms:W3CDTF">2022-05-10T09:28:23Z</dcterms:created>
  <dcterms:modified xsi:type="dcterms:W3CDTF">2022-06-03T07:36:45Z</dcterms:modified>
</cp:coreProperties>
</file>